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9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90" r:id="rId33"/>
    <p:sldId id="291" r:id="rId34"/>
    <p:sldId id="292" r:id="rId35"/>
    <p:sldId id="300" r:id="rId3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65" y="5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csscni.org.uk/erasmus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9.jpg"/><Relationship Id="rId4" Type="http://schemas.openxmlformats.org/officeDocument/2006/relationships/image" Target="../media/image5.jpeg"/><Relationship Id="rId9" Type="http://schemas.openxmlformats.org/officeDocument/2006/relationships/hyperlink" Target="https://www.csscni.org.uk/erasmus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48008"/>
            <a:ext cx="9144000" cy="994761"/>
          </a:xfrm>
        </p:spPr>
        <p:txBody>
          <a:bodyPr anchor="b"/>
          <a:lstStyle>
            <a:lvl1pPr algn="ctr">
              <a:defRPr sz="6000">
                <a:solidFill>
                  <a:srgbClr val="457426"/>
                </a:solidFill>
              </a:defRPr>
            </a:lvl1pPr>
          </a:lstStyle>
          <a:p>
            <a:r>
              <a:rPr lang="en-US" dirty="0" smtClean="0"/>
              <a:t>Title of session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9702" y="2424688"/>
            <a:ext cx="3212599" cy="2618237"/>
          </a:xfrm>
          <a:prstGeom prst="rect">
            <a:avLst/>
          </a:prstGeom>
        </p:spPr>
      </p:pic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470541" y="5651874"/>
            <a:ext cx="4462936" cy="945936"/>
            <a:chOff x="1209" y="1691"/>
            <a:chExt cx="4978" cy="1055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9" y="1691"/>
              <a:ext cx="1527" cy="1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2742" y="2151"/>
              <a:ext cx="3445" cy="5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With the support of the Erasmus+ programme of the European Union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229600" y="5893551"/>
            <a:ext cx="3698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800" dirty="0" smtClean="0"/>
          </a:p>
          <a:p>
            <a:r>
              <a:rPr lang="en-GB" sz="1800" dirty="0" smtClean="0">
                <a:hlinkClick r:id="rId4"/>
              </a:rPr>
              <a:t>https://www.csscni.org.uk/erasmus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599467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3081-E57A-4B62-9E3A-790CEA11573F}" type="datetimeFigureOut">
              <a:rPr lang="fi-FI" smtClean="0"/>
              <a:t>29.10.2019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6E52-34B4-4A81-B799-16EBD61D4E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8615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3081-E57A-4B62-9E3A-790CEA11573F}" type="datetimeFigureOut">
              <a:rPr lang="fi-FI" smtClean="0"/>
              <a:t>29.10.2019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6E52-34B4-4A81-B799-16EBD61D4E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655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3081-E57A-4B62-9E3A-790CEA11573F}" type="datetimeFigureOut">
              <a:rPr lang="fi-FI" smtClean="0"/>
              <a:t>29.10.2019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6E52-34B4-4A81-B799-16EBD61D4E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6876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3081-E57A-4B62-9E3A-790CEA11573F}" type="datetimeFigureOut">
              <a:rPr lang="fi-FI" smtClean="0"/>
              <a:t>29.10.2019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6E52-34B4-4A81-B799-16EBD61D4E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9881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3081-E57A-4B62-9E3A-790CEA11573F}" type="datetimeFigureOut">
              <a:rPr lang="fi-FI" smtClean="0"/>
              <a:t>29.10.2019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6E52-34B4-4A81-B799-16EBD61D4E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1578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F8440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A3C94"/>
                </a:solidFill>
              </a:defRPr>
            </a:lvl1pPr>
            <a:lvl2pPr>
              <a:defRPr>
                <a:solidFill>
                  <a:srgbClr val="5A3C94"/>
                </a:solidFill>
              </a:defRPr>
            </a:lvl2pPr>
            <a:lvl3pPr>
              <a:defRPr>
                <a:solidFill>
                  <a:srgbClr val="5A3C94"/>
                </a:solidFill>
              </a:defRPr>
            </a:lvl3pPr>
            <a:lvl4pPr>
              <a:defRPr>
                <a:solidFill>
                  <a:srgbClr val="5A3C94"/>
                </a:solidFill>
              </a:defRPr>
            </a:lvl4pPr>
            <a:lvl5pPr>
              <a:defRPr>
                <a:solidFill>
                  <a:srgbClr val="5A3C94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37185" y="5681815"/>
            <a:ext cx="4547337" cy="963825"/>
            <a:chOff x="1209" y="1691"/>
            <a:chExt cx="4978" cy="1055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9" y="1691"/>
              <a:ext cx="1527" cy="1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2742" y="2151"/>
              <a:ext cx="3445" cy="5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With the support of the Erasmus+ programme of the European Union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7610794" y="5607671"/>
            <a:ext cx="4374925" cy="1108800"/>
            <a:chOff x="7668459" y="5607671"/>
            <a:chExt cx="4374925" cy="1108800"/>
          </a:xfrm>
        </p:grpSpPr>
        <p:sp>
          <p:nvSpPr>
            <p:cNvPr id="11" name="TextBox 10"/>
            <p:cNvSpPr txBox="1"/>
            <p:nvPr/>
          </p:nvSpPr>
          <p:spPr>
            <a:xfrm>
              <a:off x="7668459" y="6095237"/>
              <a:ext cx="32794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Teaching problem solving in technology rich environments</a:t>
              </a:r>
              <a:endParaRPr lang="en-GB" sz="1400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82877" y="5607671"/>
              <a:ext cx="1360507" cy="110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165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1524000" y="348008"/>
            <a:ext cx="9144000" cy="9947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4574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smtClean="0"/>
              <a:t>Teaching problem solving in technology rich environments</a:t>
            </a:r>
            <a:endParaRPr lang="en-GB" sz="6000" b="1" dirty="0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 userDrawn="1">
            <p:extLst/>
          </p:nvPr>
        </p:nvGraphicFramePr>
        <p:xfrm>
          <a:off x="325439" y="1690689"/>
          <a:ext cx="11541124" cy="3776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5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1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3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35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1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852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8818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8189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65" y="1678497"/>
            <a:ext cx="1133736" cy="14983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071" y="3944850"/>
            <a:ext cx="3372663" cy="11635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916" y="2159877"/>
            <a:ext cx="2479827" cy="8759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5439" y="2076608"/>
            <a:ext cx="2885572" cy="13075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419331" y="4024162"/>
            <a:ext cx="3203367" cy="7794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433887" y="2007566"/>
            <a:ext cx="2209800" cy="142875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216677" y="3176868"/>
            <a:ext cx="26842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Bangor Academy and Sixth Form College</a:t>
            </a:r>
            <a:r>
              <a:rPr lang="en-GB" sz="1800" dirty="0"/>
              <a:t> </a:t>
            </a:r>
          </a:p>
        </p:txBody>
      </p:sp>
      <p:grpSp>
        <p:nvGrpSpPr>
          <p:cNvPr id="16" name="Group 2"/>
          <p:cNvGrpSpPr>
            <a:grpSpLocks noChangeAspect="1"/>
          </p:cNvGrpSpPr>
          <p:nvPr userDrawn="1"/>
        </p:nvGrpSpPr>
        <p:grpSpPr bwMode="auto">
          <a:xfrm>
            <a:off x="470541" y="5651874"/>
            <a:ext cx="4462936" cy="945936"/>
            <a:chOff x="1209" y="1691"/>
            <a:chExt cx="4978" cy="1055"/>
          </a:xfrm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9" y="1691"/>
              <a:ext cx="1527" cy="1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2742" y="2151"/>
              <a:ext cx="3445" cy="5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With the support of the Erasmus+ programme of the European Union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 userDrawn="1"/>
        </p:nvSpPr>
        <p:spPr>
          <a:xfrm>
            <a:off x="8229600" y="5893551"/>
            <a:ext cx="3698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800" dirty="0" smtClean="0"/>
          </a:p>
          <a:p>
            <a:r>
              <a:rPr lang="en-GB" sz="1800" dirty="0" smtClean="0">
                <a:hlinkClick r:id="rId9"/>
              </a:rPr>
              <a:t>https://www.csscni.org.uk/erasmus</a:t>
            </a:r>
            <a:endParaRPr lang="en-GB" sz="180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82" y="3525310"/>
            <a:ext cx="2937192" cy="191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88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3081-E57A-4B62-9E3A-790CEA11573F}" type="datetimeFigureOut">
              <a:rPr lang="fi-FI" smtClean="0"/>
              <a:t>29.10.2019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6E52-34B4-4A81-B799-16EBD61D4E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073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3081-E57A-4B62-9E3A-790CEA11573F}" type="datetimeFigureOut">
              <a:rPr lang="fi-FI" smtClean="0"/>
              <a:t>29.10.2019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6E52-34B4-4A81-B799-16EBD61D4E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9256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3081-E57A-4B62-9E3A-790CEA11573F}" type="datetimeFigureOut">
              <a:rPr lang="fi-FI" smtClean="0"/>
              <a:t>29.10.2019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6E52-34B4-4A81-B799-16EBD61D4E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0292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3081-E57A-4B62-9E3A-790CEA11573F}" type="datetimeFigureOut">
              <a:rPr lang="fi-FI" smtClean="0"/>
              <a:t>29.10.2019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6E52-34B4-4A81-B799-16EBD61D4E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7960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3081-E57A-4B62-9E3A-790CEA11573F}" type="datetimeFigureOut">
              <a:rPr lang="fi-FI" smtClean="0"/>
              <a:t>29.10.2019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6E52-34B4-4A81-B799-16EBD61D4E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7151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3081-E57A-4B62-9E3A-790CEA11573F}" type="datetimeFigureOut">
              <a:rPr lang="fi-FI" smtClean="0"/>
              <a:t>29.10.2019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6E52-34B4-4A81-B799-16EBD61D4E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1697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33081-E57A-4B62-9E3A-790CEA11573F}" type="datetimeFigureOut">
              <a:rPr lang="fi-FI" smtClean="0"/>
              <a:t>29.10.2019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D6E52-34B4-4A81-B799-16EBD61D4E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204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508601"/>
            <a:ext cx="9144000" cy="1239967"/>
          </a:xfrm>
        </p:spPr>
        <p:txBody>
          <a:bodyPr>
            <a:noAutofit/>
          </a:bodyPr>
          <a:lstStyle/>
          <a:p>
            <a:r>
              <a:rPr lang="en-GB" sz="4400" b="1" dirty="0"/>
              <a:t>Using technology to develop problem solving </a:t>
            </a:r>
            <a:r>
              <a:rPr lang="en-GB" sz="4400" b="1" dirty="0" smtClean="0"/>
              <a:t>activities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8012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/>
          <a:srcRect t="892" r="7970" b="2471"/>
          <a:stretch/>
        </p:blipFill>
        <p:spPr>
          <a:xfrm>
            <a:off x="1195387" y="701965"/>
            <a:ext cx="9020031" cy="496566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34916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12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/>
          <a:srcRect l="1468" t="3956" r="8804" b="3212"/>
          <a:stretch/>
        </p:blipFill>
        <p:spPr>
          <a:xfrm>
            <a:off x="1330036" y="858982"/>
            <a:ext cx="8811491" cy="47756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1348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725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/>
          <a:srcRect r="7164"/>
          <a:stretch/>
        </p:blipFill>
        <p:spPr>
          <a:xfrm>
            <a:off x="1190625" y="757238"/>
            <a:ext cx="9107920" cy="480330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34916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683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/>
          <a:srcRect l="1841" t="6660" r="908" b="2132"/>
          <a:stretch/>
        </p:blipFill>
        <p:spPr>
          <a:xfrm>
            <a:off x="1330036" y="997528"/>
            <a:ext cx="9624291" cy="465362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553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8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/>
          <a:srcRect l="2355" t="6287" r="2355" b="7575"/>
          <a:stretch/>
        </p:blipFill>
        <p:spPr>
          <a:xfrm>
            <a:off x="692727" y="591126"/>
            <a:ext cx="11059929" cy="502707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901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/>
          <a:srcRect l="1468" t="5306" r="44623" b="1132"/>
          <a:stretch/>
        </p:blipFill>
        <p:spPr>
          <a:xfrm>
            <a:off x="822035" y="591128"/>
            <a:ext cx="6086765" cy="5076504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6816436" y="1616364"/>
            <a:ext cx="4414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With a Deluxe-plan you can remove the</a:t>
            </a:r>
          </a:p>
          <a:p>
            <a:r>
              <a:rPr lang="en-GB" sz="2000" dirty="0" smtClean="0"/>
              <a:t>Watermark, use drawing tools and edit the video. </a:t>
            </a:r>
            <a:endParaRPr lang="en-GB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76105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28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/>
          <a:srcRect l="859" t="5464" r="1797" b="1642"/>
          <a:stretch/>
        </p:blipFill>
        <p:spPr>
          <a:xfrm>
            <a:off x="1256145" y="1006765"/>
            <a:ext cx="9282278" cy="467734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9258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225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/>
          <a:srcRect l="1282" t="6288" r="628" b="1391"/>
          <a:stretch/>
        </p:blipFill>
        <p:spPr>
          <a:xfrm>
            <a:off x="1274617" y="997527"/>
            <a:ext cx="9707419" cy="449711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5941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294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/>
          <a:srcRect l="1095" t="6842" r="1095"/>
          <a:stretch/>
        </p:blipFill>
        <p:spPr>
          <a:xfrm>
            <a:off x="1256145" y="1052945"/>
            <a:ext cx="9679710" cy="455702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39499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465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/>
          <a:srcRect t="3996" r="7635"/>
          <a:stretch/>
        </p:blipFill>
        <p:spPr>
          <a:xfrm>
            <a:off x="1190625" y="988292"/>
            <a:ext cx="9615920" cy="4572250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4184072" y="1126836"/>
            <a:ext cx="5514523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/>
              <a:t>It is possible to get all kind of statistic, in addition</a:t>
            </a:r>
          </a:p>
          <a:p>
            <a:r>
              <a:rPr lang="en-GB" sz="2000" dirty="0" smtClean="0"/>
              <a:t>To amount of views, you can see how many has left</a:t>
            </a:r>
          </a:p>
          <a:p>
            <a:r>
              <a:rPr lang="en-GB" sz="2000" dirty="0" smtClean="0"/>
              <a:t>At a given time point.</a:t>
            </a:r>
            <a:endParaRPr lang="en-GB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86634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28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337" y="704850"/>
            <a:ext cx="9839325" cy="486392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37207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431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/>
          <a:srcRect l="2037" t="2390" r="8136" b="2033"/>
          <a:stretch/>
        </p:blipFill>
        <p:spPr>
          <a:xfrm>
            <a:off x="1339272" y="489526"/>
            <a:ext cx="9245601" cy="508749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47737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01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/>
          <a:srcRect l="719" t="6276" r="1468" b="597"/>
          <a:stretch/>
        </p:blipFill>
        <p:spPr>
          <a:xfrm>
            <a:off x="1237673" y="1117601"/>
            <a:ext cx="9642764" cy="450884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54829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07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425" y="666750"/>
            <a:ext cx="8439150" cy="54292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01964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238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/>
          <a:srcRect l="1001" t="5639" r="7546" b="1390"/>
          <a:stretch/>
        </p:blipFill>
        <p:spPr>
          <a:xfrm>
            <a:off x="1256144" y="969818"/>
            <a:ext cx="9033165" cy="46401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8434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39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/>
          <a:srcRect l="664" t="4979" r="2460" b="104"/>
          <a:stretch/>
        </p:blipFill>
        <p:spPr>
          <a:xfrm>
            <a:off x="1274617" y="997527"/>
            <a:ext cx="9467273" cy="457125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17294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8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/>
          <a:srcRect l="810" t="6033" r="15482" b="1970"/>
          <a:stretch/>
        </p:blipFill>
        <p:spPr>
          <a:xfrm>
            <a:off x="1265382" y="979056"/>
            <a:ext cx="8220363" cy="467210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59629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711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/>
          <a:srcRect l="1141" t="6063" r="8441" b="1139"/>
          <a:stretch/>
        </p:blipFill>
        <p:spPr>
          <a:xfrm>
            <a:off x="951345" y="766619"/>
            <a:ext cx="9605819" cy="48433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8434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545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100" y="1204912"/>
            <a:ext cx="4495800" cy="44481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01964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96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/>
          <a:srcRect l="1138" t="7123" r="4251" b="11625"/>
          <a:stretch/>
        </p:blipFill>
        <p:spPr>
          <a:xfrm>
            <a:off x="1034472" y="785091"/>
            <a:ext cx="10422083" cy="4553527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1137774" y="5015452"/>
            <a:ext cx="521771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All projects are saved here, create a new one pressing</a:t>
            </a:r>
          </a:p>
          <a:p>
            <a:r>
              <a:rPr lang="en-GB" dirty="0" smtClean="0"/>
              <a:t>the plus-sign.</a:t>
            </a:r>
            <a:endParaRPr lang="en-GB" dirty="0"/>
          </a:p>
        </p:txBody>
      </p:sp>
      <p:sp>
        <p:nvSpPr>
          <p:cNvPr id="4" name="Tekstiruutu 3"/>
          <p:cNvSpPr txBox="1"/>
          <p:nvPr/>
        </p:nvSpPr>
        <p:spPr>
          <a:xfrm>
            <a:off x="6458785" y="5273978"/>
            <a:ext cx="31298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Choose Movie instead of Trailer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4315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823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/>
          <a:srcRect l="1796" t="7126" r="5261" b="18933"/>
          <a:stretch/>
        </p:blipFill>
        <p:spPr>
          <a:xfrm>
            <a:off x="642890" y="341747"/>
            <a:ext cx="10455564" cy="4544290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932872" y="4821382"/>
            <a:ext cx="5016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View all clips available on your iPad, select the ones</a:t>
            </a:r>
          </a:p>
          <a:p>
            <a:r>
              <a:rPr lang="en-GB" dirty="0" smtClean="0"/>
              <a:t>that you will use in your editing project. </a:t>
            </a:r>
            <a:endParaRPr lang="en-GB" dirty="0"/>
          </a:p>
        </p:txBody>
      </p:sp>
      <p:sp>
        <p:nvSpPr>
          <p:cNvPr id="4" name="Tekstiruutu 3"/>
          <p:cNvSpPr txBox="1"/>
          <p:nvPr/>
        </p:nvSpPr>
        <p:spPr>
          <a:xfrm>
            <a:off x="5870672" y="4747241"/>
            <a:ext cx="5831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/>
              <a:t>Clips are automatically placed in order. Use yellow handles</a:t>
            </a:r>
          </a:p>
          <a:p>
            <a:pPr algn="just"/>
            <a:r>
              <a:rPr lang="en-GB" dirty="0"/>
              <a:t>t</a:t>
            </a:r>
            <a:r>
              <a:rPr lang="en-GB" dirty="0" smtClean="0"/>
              <a:t>o adjust the used portion of the clip. You can remove the transitions between the clips. You can split a clip, add text and adjust the volume.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9258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853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/>
          <a:srcRect t="5102" r="30132" b="4195"/>
          <a:stretch/>
        </p:blipFill>
        <p:spPr>
          <a:xfrm>
            <a:off x="394566" y="473863"/>
            <a:ext cx="7094539" cy="5197264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7489105" y="4756727"/>
            <a:ext cx="45565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Without knowing your tools, it is </a:t>
            </a:r>
          </a:p>
          <a:p>
            <a:r>
              <a:rPr lang="en-US" sz="2400" dirty="0" smtClean="0"/>
              <a:t>Hard to get innovative and creative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9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/>
          <a:srcRect l="2125" t="7044" r="9447" b="8431"/>
          <a:stretch/>
        </p:blipFill>
        <p:spPr>
          <a:xfrm>
            <a:off x="812800" y="803562"/>
            <a:ext cx="10584873" cy="4756979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1132828" y="5375875"/>
            <a:ext cx="5792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white vertical marker point out where you split the clip.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34916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94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/>
          <a:srcRect l="1749" t="8139" r="3057" b="13686"/>
          <a:stretch/>
        </p:blipFill>
        <p:spPr>
          <a:xfrm>
            <a:off x="600364" y="803564"/>
            <a:ext cx="10991272" cy="4237993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998682" y="4909751"/>
            <a:ext cx="5016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View all clips available on your iPad, select the ones</a:t>
            </a:r>
          </a:p>
          <a:p>
            <a:r>
              <a:rPr lang="en-GB" dirty="0"/>
              <a:t>t</a:t>
            </a:r>
            <a:r>
              <a:rPr lang="en-GB" dirty="0" smtClean="0"/>
              <a:t>hat you will use in your editing project.</a:t>
            </a:r>
            <a:endParaRPr lang="en-GB" dirty="0"/>
          </a:p>
        </p:txBody>
      </p:sp>
      <p:sp>
        <p:nvSpPr>
          <p:cNvPr id="6" name="Tekstiruutu 5"/>
          <p:cNvSpPr txBox="1"/>
          <p:nvPr/>
        </p:nvSpPr>
        <p:spPr>
          <a:xfrm>
            <a:off x="6175729" y="4609236"/>
            <a:ext cx="541590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The detached audio behaves like an independent clip.</a:t>
            </a:r>
          </a:p>
          <a:p>
            <a:r>
              <a:rPr lang="en-GB" dirty="0" smtClean="0"/>
              <a:t>You can split audio and video tracks, and if you swap the video clip to something else, it becomes an insert, a B-track showing something else.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84126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436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/>
          <a:srcRect l="767" t="5770" r="24403" b="1386"/>
          <a:stretch/>
        </p:blipFill>
        <p:spPr>
          <a:xfrm>
            <a:off x="1071418" y="822036"/>
            <a:ext cx="7970982" cy="483736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3835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19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/>
          <a:srcRect l="2691" t="7812" r="17269" b="2757"/>
          <a:stretch/>
        </p:blipFill>
        <p:spPr>
          <a:xfrm>
            <a:off x="1450109" y="1154545"/>
            <a:ext cx="7860146" cy="448013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97164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33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/>
          <a:srcRect l="955" t="9444" r="2261" b="4047"/>
          <a:stretch/>
        </p:blipFill>
        <p:spPr>
          <a:xfrm>
            <a:off x="1246909" y="1173018"/>
            <a:ext cx="9568873" cy="448637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2073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907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/>
          <a:srcRect b="14569"/>
          <a:stretch/>
        </p:blipFill>
        <p:spPr>
          <a:xfrm>
            <a:off x="1995054" y="564402"/>
            <a:ext cx="8280751" cy="536684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1348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39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/>
          <a:srcRect t="7222" r="1188"/>
          <a:stretch/>
        </p:blipFill>
        <p:spPr>
          <a:xfrm>
            <a:off x="796782" y="618836"/>
            <a:ext cx="9778856" cy="4091564"/>
          </a:xfrm>
          <a:prstGeom prst="rect">
            <a:avLst/>
          </a:prstGeom>
        </p:spPr>
      </p:pic>
      <p:sp>
        <p:nvSpPr>
          <p:cNvPr id="4" name="Suorakulmio 3"/>
          <p:cNvSpPr/>
          <p:nvPr/>
        </p:nvSpPr>
        <p:spPr>
          <a:xfrm>
            <a:off x="1080655" y="3454400"/>
            <a:ext cx="4959927" cy="10621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kstiruutu 2"/>
          <p:cNvSpPr txBox="1"/>
          <p:nvPr/>
        </p:nvSpPr>
        <p:spPr>
          <a:xfrm>
            <a:off x="951345" y="4017819"/>
            <a:ext cx="8426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is one example about how to make a structure. Everyone should refine their own. </a:t>
            </a:r>
          </a:p>
          <a:p>
            <a:r>
              <a:rPr lang="en-US" sz="2400" dirty="0" smtClean="0"/>
              <a:t>The clearer the structure, the easier for audience to get onto it.</a:t>
            </a:r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85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/>
          <a:srcRect t="10515" r="2407"/>
          <a:stretch/>
        </p:blipFill>
        <p:spPr>
          <a:xfrm>
            <a:off x="880773" y="1182255"/>
            <a:ext cx="9602499" cy="337531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09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/>
          <a:srcRect t="4180" r="8844"/>
          <a:stretch/>
        </p:blipFill>
        <p:spPr>
          <a:xfrm>
            <a:off x="802409" y="1126836"/>
            <a:ext cx="10804365" cy="385156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80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/>
          <a:srcRect l="1793" t="7759" r="5031" b="1128"/>
          <a:stretch/>
        </p:blipFill>
        <p:spPr>
          <a:xfrm>
            <a:off x="785091" y="877456"/>
            <a:ext cx="9301018" cy="478193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67867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326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/>
          <a:srcRect t="6431" r="4180"/>
          <a:stretch/>
        </p:blipFill>
        <p:spPr>
          <a:xfrm>
            <a:off x="843251" y="803565"/>
            <a:ext cx="9464531" cy="478169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2417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32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219200"/>
            <a:ext cx="4876800" cy="4419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0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5877</TotalTime>
  <Words>249</Words>
  <Application>Microsoft Office PowerPoint</Application>
  <PresentationFormat>Widescreen</PresentationFormat>
  <Paragraphs>22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Office-teema</vt:lpstr>
      <vt:lpstr>Using technology to develop problem solving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Vaasan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Tiina Vesaaja</dc:creator>
  <cp:lastModifiedBy>Jill Brown</cp:lastModifiedBy>
  <cp:revision>19</cp:revision>
  <dcterms:created xsi:type="dcterms:W3CDTF">2019-05-31T05:30:34Z</dcterms:created>
  <dcterms:modified xsi:type="dcterms:W3CDTF">2019-10-29T06:20:44Z</dcterms:modified>
</cp:coreProperties>
</file>